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92" r:id="rId6"/>
    <p:sldId id="293" r:id="rId7"/>
    <p:sldId id="271" r:id="rId8"/>
    <p:sldId id="296" r:id="rId9"/>
    <p:sldId id="270" r:id="rId10"/>
    <p:sldId id="267" r:id="rId11"/>
    <p:sldId id="294" r:id="rId12"/>
    <p:sldId id="295" r:id="rId13"/>
    <p:sldId id="288" r:id="rId14"/>
    <p:sldId id="281" r:id="rId15"/>
    <p:sldId id="282" r:id="rId16"/>
    <p:sldId id="283" r:id="rId17"/>
    <p:sldId id="280" r:id="rId18"/>
    <p:sldId id="285" r:id="rId19"/>
    <p:sldId id="264" r:id="rId20"/>
    <p:sldId id="274" r:id="rId21"/>
    <p:sldId id="278" r:id="rId22"/>
    <p:sldId id="279" r:id="rId23"/>
    <p:sldId id="276" r:id="rId24"/>
    <p:sldId id="277" r:id="rId25"/>
    <p:sldId id="284" r:id="rId26"/>
    <p:sldId id="287" r:id="rId27"/>
    <p:sldId id="286" r:id="rId28"/>
  </p:sldIdLst>
  <p:sldSz cx="12192000" cy="6858000"/>
  <p:notesSz cx="6858000" cy="9144000"/>
  <p:embeddedFontLst>
    <p:embeddedFont>
      <p:font typeface="나눔스퀘어 Bold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66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07381248"/>
        <c:axId val="207383168"/>
      </c:barChart>
      <c:catAx>
        <c:axId val="207381248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383168"/>
        <c:crosses val="autoZero"/>
        <c:auto val="1"/>
        <c:lblAlgn val="ctr"/>
        <c:lblOffset val="100"/>
        <c:noMultiLvlLbl val="0"/>
      </c:catAx>
      <c:valAx>
        <c:axId val="20738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3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=""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3165551" y="2382560"/>
            <a:ext cx="58609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StudyHub</a:t>
            </a:r>
            <a:endParaRPr lang="ko-KR" altLang="en-US" sz="96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3951826" y="3952220"/>
            <a:ext cx="4288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</a:t>
            </a:r>
            <a:endParaRPr lang="ko-KR" altLang="en-US" sz="28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463260" y="5999355"/>
            <a:ext cx="139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="" xmlns:a16="http://schemas.microsoft.com/office/drawing/2014/main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  <a:endParaRPr lang="ko-KR" altLang="en-US" sz="48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=""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474132" y="3141022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상호작용 기능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=""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=""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 smtClean="0"/>
              <a:t>Lorem ipsum dolor sit </a:t>
            </a:r>
            <a:r>
              <a:rPr lang="en-US" altLang="ko-KR" sz="1100" dirty="0" err="1" smtClean="0"/>
              <a:t>amet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consectetur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adipiscing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elit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sed</a:t>
            </a:r>
            <a:r>
              <a:rPr lang="en-US" altLang="ko-KR" sz="1100" dirty="0" smtClean="0"/>
              <a:t> do </a:t>
            </a:r>
            <a:r>
              <a:rPr lang="en-US" altLang="ko-KR" sz="1100" dirty="0" err="1" smtClean="0"/>
              <a:t>eiusmod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tempor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incididunt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labore</a:t>
            </a:r>
            <a:r>
              <a:rPr lang="en-US" altLang="ko-KR" sz="1100" dirty="0" smtClean="0"/>
              <a:t> et </a:t>
            </a:r>
            <a:r>
              <a:rPr lang="en-US" altLang="ko-KR" sz="1100" dirty="0" err="1" smtClean="0"/>
              <a:t>dolore</a:t>
            </a:r>
            <a:r>
              <a:rPr lang="en-US" altLang="ko-KR" sz="1100" dirty="0" smtClean="0"/>
              <a:t> magna </a:t>
            </a:r>
            <a:r>
              <a:rPr lang="en-US" altLang="ko-KR" sz="1100" dirty="0" err="1" smtClean="0"/>
              <a:t>aliqua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enim</a:t>
            </a:r>
            <a:r>
              <a:rPr lang="en-US" altLang="ko-KR" sz="1100" dirty="0" smtClean="0"/>
              <a:t> ad minim </a:t>
            </a:r>
            <a:r>
              <a:rPr lang="en-US" altLang="ko-KR" sz="1100" dirty="0" err="1" smtClean="0"/>
              <a:t>veniam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quis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nostrud</a:t>
            </a:r>
            <a:r>
              <a:rPr lang="en-US" altLang="ko-KR" sz="1100" dirty="0" smtClean="0"/>
              <a:t> exercitation </a:t>
            </a:r>
            <a:r>
              <a:rPr lang="en-US" altLang="ko-KR" sz="1100" dirty="0" err="1" smtClean="0"/>
              <a:t>ullamco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laboris</a:t>
            </a:r>
            <a:r>
              <a:rPr lang="en-US" altLang="ko-KR" sz="1100" dirty="0" smtClean="0"/>
              <a:t> nisi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aliquip</a:t>
            </a:r>
            <a:r>
              <a:rPr lang="en-US" altLang="ko-KR" sz="1100" dirty="0" smtClean="0"/>
              <a:t> ex </a:t>
            </a:r>
            <a:r>
              <a:rPr lang="en-US" altLang="ko-KR" sz="1100" dirty="0" err="1" smtClean="0"/>
              <a:t>ea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commodo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consequat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Duis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aute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irure</a:t>
            </a:r>
            <a:r>
              <a:rPr lang="en-US" altLang="ko-KR" sz="1100" dirty="0" smtClean="0"/>
              <a:t> dolor in </a:t>
            </a:r>
            <a:r>
              <a:rPr lang="en-US" altLang="ko-KR" sz="1100" dirty="0" err="1" smtClean="0"/>
              <a:t>reprehenderit</a:t>
            </a:r>
            <a:r>
              <a:rPr lang="en-US" altLang="ko-KR" sz="1100" dirty="0" smtClean="0"/>
              <a:t> in </a:t>
            </a:r>
            <a:r>
              <a:rPr lang="en-US" altLang="ko-KR" sz="1100" dirty="0" err="1" smtClean="0"/>
              <a:t>voluptate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velit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esse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cillum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dolore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eu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fugiat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nulla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pariatur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Excepteur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sint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occaecat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cupidatat</a:t>
            </a:r>
            <a:r>
              <a:rPr lang="en-US" altLang="ko-KR" sz="1100" dirty="0" smtClean="0"/>
              <a:t> non </a:t>
            </a:r>
            <a:r>
              <a:rPr lang="en-US" altLang="ko-KR" sz="1100" dirty="0" err="1" smtClean="0"/>
              <a:t>proident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sunt</a:t>
            </a:r>
            <a:r>
              <a:rPr lang="en-US" altLang="ko-KR" sz="1100" dirty="0" smtClean="0"/>
              <a:t> in culpa qui </a:t>
            </a:r>
            <a:r>
              <a:rPr lang="en-US" altLang="ko-KR" sz="1100" dirty="0" err="1" smtClean="0"/>
              <a:t>officia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deserunt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mollit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anim</a:t>
            </a:r>
            <a:r>
              <a:rPr lang="en-US" altLang="ko-KR" sz="1100" dirty="0" smtClean="0"/>
              <a:t> id </a:t>
            </a:r>
            <a:r>
              <a:rPr lang="en-US" altLang="ko-KR" sz="1100" dirty="0" err="1" smtClean="0"/>
              <a:t>est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laborum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=""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22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개선 방향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1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=""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="" xmlns:a16="http://schemas.microsoft.com/office/drawing/2014/main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="" xmlns:cx1="http://schemas.microsoft.com/office/drawing/2015/9/8/chartex"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6" name="차트 5">
                  <a:extLst>
                    <a:ext uri="{FF2B5EF4-FFF2-40B4-BE49-F238E27FC236}">
                      <a16:creationId xmlns="" xmlns:a16="http://schemas.microsoft.com/office/drawing/2014/main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=""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=""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=""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=""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9">
            <a:extLst>
              <a:ext uri="{FF2B5EF4-FFF2-40B4-BE49-F238E27FC236}">
                <a16:creationId xmlns=""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91058" y="204860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591058" y="290343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591058" y="375826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591058" y="461309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591058" y="54679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=""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=""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37657"/>
              </p:ext>
            </p:extLst>
          </p:nvPr>
        </p:nvGraphicFramePr>
        <p:xfrm>
          <a:off x="495300" y="1444495"/>
          <a:ext cx="11057364" cy="46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="" xmlns:a16="http://schemas.microsoft.com/office/drawing/2014/main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="" xmlns:a16="http://schemas.microsoft.com/office/drawing/2014/main" val="3337239140"/>
                    </a:ext>
                  </a:extLst>
                </a:gridCol>
                <a:gridCol w="1433241">
                  <a:extLst>
                    <a:ext uri="{9D8B030D-6E8A-4147-A177-3AD203B41FA5}">
                      <a16:colId xmlns="" xmlns:a16="http://schemas.microsoft.com/office/drawing/2014/main" val="2146439200"/>
                    </a:ext>
                  </a:extLst>
                </a:gridCol>
                <a:gridCol w="2174488">
                  <a:extLst>
                    <a:ext uri="{9D8B030D-6E8A-4147-A177-3AD203B41FA5}">
                      <a16:colId xmlns="" xmlns:a16="http://schemas.microsoft.com/office/drawing/2014/main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="" xmlns:a16="http://schemas.microsoft.com/office/drawing/2014/main" val="165464171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변경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데이터 베이스 예시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="" xmlns:a16="http://schemas.microsoft.com/office/drawing/2014/main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="" xmlns:a16="http://schemas.microsoft.com/office/drawing/2014/main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="" xmlns:a16="http://schemas.microsoft.com/office/drawing/2014/main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="" xmlns:a16="http://schemas.microsoft.com/office/drawing/2014/main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="" xmlns:a16="http://schemas.microsoft.com/office/drawing/2014/main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="" xmlns:a16="http://schemas.microsoft.com/office/drawing/2014/main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="" xmlns:a16="http://schemas.microsoft.com/office/drawing/2014/main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="" xmlns:a16="http://schemas.microsoft.com/office/drawing/2014/main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98B804F-38F9-31BF-2834-B47F0D7343AE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5DE4324-77EA-6CA4-04B3-8115F68CE276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DDB5C24-F6CA-547C-2387-AFF918E2F41B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EE32495-24AB-C48C-6B08-DCF1B4881C09}"/>
              </a:ext>
            </a:extLst>
          </p:cNvPr>
          <p:cNvSpPr txBox="1"/>
          <p:nvPr/>
        </p:nvSpPr>
        <p:spPr>
          <a:xfrm>
            <a:off x="1074386" y="3465003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664140" y="34650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=""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=""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=""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=""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=""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BCEE5E9-BA40-9725-70BB-87EDEB5055F6}"/>
              </a:ext>
            </a:extLst>
          </p:cNvPr>
          <p:cNvGrpSpPr/>
          <p:nvPr/>
        </p:nvGrpSpPr>
        <p:grpSpPr>
          <a:xfrm>
            <a:off x="495300" y="1182028"/>
            <a:ext cx="5474320" cy="3077737"/>
            <a:chOff x="495300" y="1182028"/>
            <a:chExt cx="5474320" cy="3077737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B68FFE68-1F31-E9C8-9594-43E3C9446C70}"/>
                </a:ext>
              </a:extLst>
            </p:cNvPr>
            <p:cNvSpPr/>
            <p:nvPr/>
          </p:nvSpPr>
          <p:spPr>
            <a:xfrm>
              <a:off x="677437" y="1326995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D617F6F-F5AC-94BD-9049-12A6E5637B06}"/>
                </a:ext>
              </a:extLst>
            </p:cNvPr>
            <p:cNvSpPr txBox="1"/>
            <p:nvPr/>
          </p:nvSpPr>
          <p:spPr>
            <a:xfrm>
              <a:off x="934994" y="1631473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B190E55-FF4E-4FBE-2774-3BD9970DDB6E}"/>
                </a:ext>
              </a:extLst>
            </p:cNvPr>
            <p:cNvSpPr txBox="1"/>
            <p:nvPr/>
          </p:nvSpPr>
          <p:spPr>
            <a:xfrm>
              <a:off x="934994" y="2569516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6699D787-FCC6-48A6-60F5-1694EA933438}"/>
                </a:ext>
              </a:extLst>
            </p:cNvPr>
            <p:cNvSpPr/>
            <p:nvPr/>
          </p:nvSpPr>
          <p:spPr>
            <a:xfrm>
              <a:off x="495300" y="1182028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8C678199-0356-0138-8EC3-EC31A9080916}"/>
              </a:ext>
            </a:extLst>
          </p:cNvPr>
          <p:cNvGrpSpPr/>
          <p:nvPr/>
        </p:nvGrpSpPr>
        <p:grpSpPr>
          <a:xfrm>
            <a:off x="6222382" y="1182027"/>
            <a:ext cx="5474320" cy="3077737"/>
            <a:chOff x="6222382" y="1182027"/>
            <a:chExt cx="5474320" cy="3077737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3B8CFF7-E7D7-1CA1-97D6-55ED84C25D27}"/>
                </a:ext>
              </a:extLst>
            </p:cNvPr>
            <p:cNvSpPr/>
            <p:nvPr/>
          </p:nvSpPr>
          <p:spPr>
            <a:xfrm>
              <a:off x="6404519" y="1326994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613885C-AEAD-5DB0-FAF0-96EE20DB47BE}"/>
                </a:ext>
              </a:extLst>
            </p:cNvPr>
            <p:cNvSpPr txBox="1"/>
            <p:nvPr/>
          </p:nvSpPr>
          <p:spPr>
            <a:xfrm>
              <a:off x="6662076" y="1631472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0074649-5512-628A-A747-699EC6F2B6B3}"/>
                </a:ext>
              </a:extLst>
            </p:cNvPr>
            <p:cNvSpPr txBox="1"/>
            <p:nvPr/>
          </p:nvSpPr>
          <p:spPr>
            <a:xfrm>
              <a:off x="6662076" y="2569515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93728746-FB39-E096-D1AD-445C451BC59B}"/>
                </a:ext>
              </a:extLst>
            </p:cNvPr>
            <p:cNvSpPr/>
            <p:nvPr/>
          </p:nvSpPr>
          <p:spPr>
            <a:xfrm>
              <a:off x="6222382" y="1182027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FC61305-31AD-22BA-1858-590D830050B7}"/>
              </a:ext>
            </a:extLst>
          </p:cNvPr>
          <p:cNvGrpSpPr/>
          <p:nvPr/>
        </p:nvGrpSpPr>
        <p:grpSpPr>
          <a:xfrm>
            <a:off x="489314" y="4794183"/>
            <a:ext cx="2548983" cy="1416205"/>
            <a:chOff x="5145535" y="2887765"/>
            <a:chExt cx="1952653" cy="658721"/>
          </a:xfrm>
        </p:grpSpPr>
        <p:sp>
          <p:nvSpPr>
            <p:cNvPr id="22" name="원통형 21">
              <a:extLst>
                <a:ext uri="{FF2B5EF4-FFF2-40B4-BE49-F238E27FC236}">
                  <a16:creationId xmlns="" xmlns:a16="http://schemas.microsoft.com/office/drawing/2014/main" id="{73858D4C-9819-328A-E247-A2CADE2E3CD2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303FAA8-C9C4-F819-E61C-A22687AB6DAA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4BD5EB69-4685-0952-F869-6801F0F9806E}"/>
              </a:ext>
            </a:extLst>
          </p:cNvPr>
          <p:cNvGrpSpPr/>
          <p:nvPr/>
        </p:nvGrpSpPr>
        <p:grpSpPr>
          <a:xfrm>
            <a:off x="3257902" y="4794182"/>
            <a:ext cx="2548983" cy="1416205"/>
            <a:chOff x="5145535" y="2887765"/>
            <a:chExt cx="1952653" cy="658721"/>
          </a:xfrm>
        </p:grpSpPr>
        <p:sp>
          <p:nvSpPr>
            <p:cNvPr id="25" name="원통형 24">
              <a:extLst>
                <a:ext uri="{FF2B5EF4-FFF2-40B4-BE49-F238E27FC236}">
                  <a16:creationId xmlns="" xmlns:a16="http://schemas.microsoft.com/office/drawing/2014/main" id="{1B0E5D14-9ECD-42D6-E48C-E64D119BD9BA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67722762-A432-F33B-A884-C575E9915322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485EDA7-2665-4353-D090-6C6B9DD02F59}"/>
              </a:ext>
            </a:extLst>
          </p:cNvPr>
          <p:cNvGrpSpPr/>
          <p:nvPr/>
        </p:nvGrpSpPr>
        <p:grpSpPr>
          <a:xfrm>
            <a:off x="6404525" y="4794182"/>
            <a:ext cx="5129442" cy="1416205"/>
            <a:chOff x="5145535" y="2887765"/>
            <a:chExt cx="1952653" cy="658721"/>
          </a:xfrm>
        </p:grpSpPr>
        <p:sp>
          <p:nvSpPr>
            <p:cNvPr id="28" name="원통형 27">
              <a:extLst>
                <a:ext uri="{FF2B5EF4-FFF2-40B4-BE49-F238E27FC236}">
                  <a16:creationId xmlns="" xmlns:a16="http://schemas.microsoft.com/office/drawing/2014/main" id="{482B61F3-432D-1BE9-AC1B-6E06DE62029B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D5A87FC-8D73-6C2C-BB40-4EADE2D50B89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8E7797AE-8660-AC2D-DFD2-BB6BE9792EF0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08C6DAE2-1564-201E-1520-B0F76EC5054F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D1315211-DEA3-E25C-BA15-3712A0B48887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66898BC-0109-ABB4-E0B4-AF05AC874CAF}"/>
              </a:ext>
            </a:extLst>
          </p:cNvPr>
          <p:cNvSpPr txBox="1"/>
          <p:nvPr/>
        </p:nvSpPr>
        <p:spPr>
          <a:xfrm>
            <a:off x="4564067" y="3536723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82522E-10BC-FE2B-90A1-534856414906}"/>
              </a:ext>
            </a:extLst>
          </p:cNvPr>
          <p:cNvSpPr txBox="1"/>
          <p:nvPr/>
        </p:nvSpPr>
        <p:spPr>
          <a:xfrm>
            <a:off x="1369847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11E18FE-1E24-C0C0-9459-ECF0F1D28392}"/>
              </a:ext>
            </a:extLst>
          </p:cNvPr>
          <p:cNvSpPr txBox="1"/>
          <p:nvPr/>
        </p:nvSpPr>
        <p:spPr>
          <a:xfrm>
            <a:off x="8431506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51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=""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접힌 도형 39"/>
          <p:cNvSpPr/>
          <p:nvPr/>
        </p:nvSpPr>
        <p:spPr>
          <a:xfrm>
            <a:off x="6486525" y="1640223"/>
            <a:ext cx="3036378" cy="402907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2684430" y="150918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=""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  <a:endPara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=""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=""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=""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=""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=""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71021" y="204860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663996" y="290343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203135" y="375826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+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571021" y="4613099"/>
            <a:ext cx="116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 게시판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689644" y="546793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=""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944</Words>
  <Application>Microsoft Office PowerPoint</Application>
  <PresentationFormat>사용자 지정</PresentationFormat>
  <Paragraphs>231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굴림</vt:lpstr>
      <vt:lpstr>Arial</vt:lpstr>
      <vt:lpstr>나눔고딕OTF ExtraBold</vt:lpstr>
      <vt:lpstr>Pretendard Black</vt:lpstr>
      <vt:lpstr>Pretendard</vt:lpstr>
      <vt:lpstr>나눔스퀘어 Bold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51</cp:revision>
  <dcterms:created xsi:type="dcterms:W3CDTF">2023-04-24T02:25:46Z</dcterms:created>
  <dcterms:modified xsi:type="dcterms:W3CDTF">2025-05-29T13:56:48Z</dcterms:modified>
</cp:coreProperties>
</file>